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12961938" cy="23402925"/>
  <p:notesSz cx="6858000" cy="9144000"/>
  <p:defaultTextStyle>
    <a:defPPr>
      <a:defRPr lang="zh-TW"/>
    </a:defPPr>
    <a:lvl1pPr algn="l" defTabSz="207645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1038225" indent="-581025" algn="l" defTabSz="207645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2076450" indent="-1162050" algn="l" defTabSz="207645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3116263" indent="-1744663" algn="l" defTabSz="207645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4154488" indent="-2325688" algn="l" defTabSz="207645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71">
          <p15:clr>
            <a:srgbClr val="A4A3A4"/>
          </p15:clr>
        </p15:guide>
        <p15:guide id="2" pos="40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FF"/>
    <a:srgbClr val="FF0000"/>
    <a:srgbClr val="800000"/>
    <a:srgbClr val="FFFFCC"/>
    <a:srgbClr val="FF99FF"/>
    <a:srgbClr val="3333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2832" y="120"/>
      </p:cViewPr>
      <p:guideLst>
        <p:guide orient="horz" pos="7371"/>
        <p:guide pos="40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37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CABBA60-0A9B-4C71-B75E-0B232C05E3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13231C6-92AC-489E-A73E-62BA30E3BF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876D1-C326-4CCD-B29F-90BA76522933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765C6F7-9F01-4F81-8633-0647A950D6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A50ADD1-D17F-4CAC-8985-A96C908385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2880C-8E08-44D0-9DB4-037C5B867B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906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077569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077569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4D402A-9C14-4AE6-92AC-72C44FBDA861}" type="datetimeFigureOut">
              <a:rPr lang="zh-TW" altLang="en-US"/>
              <a:pPr>
                <a:defRPr/>
              </a:pPr>
              <a:t>2025/1/7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479675" y="685800"/>
            <a:ext cx="189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077569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077569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38B0625-B9FF-448F-A81A-372481FA8A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795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87363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42888" algn="l" defTabSz="487363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87363" algn="l" defTabSz="487363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731838" algn="l" defTabSz="487363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76313" algn="l" defTabSz="487363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221410" algn="l" defTabSz="48856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465692" algn="l" defTabSz="48856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709974" algn="l" defTabSz="48856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954256" algn="l" defTabSz="48856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7270750"/>
            <a:ext cx="11018838" cy="5016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4688" y="13261975"/>
            <a:ext cx="9072562" cy="598011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6F459B-6F86-4616-97F6-7DC3FDAF4778}" type="datetimeFigureOut">
              <a:rPr lang="zh-TW" altLang="en-US"/>
              <a:pPr/>
              <a:t>2025/1/7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A2018D-3AE6-457D-A0B0-BF2942A844D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936625"/>
            <a:ext cx="11666538" cy="3900488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7700" y="5461000"/>
            <a:ext cx="11666538" cy="15444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BCF2415-3F39-4BBE-9ED9-0F4D90BCF69F}" type="datetimeFigureOut">
              <a:rPr lang="zh-TW" altLang="en-US"/>
              <a:pPr/>
              <a:t>2025/1/7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3C94C44-A15D-475A-BE5F-7BDCDE2D19D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98000" y="936625"/>
            <a:ext cx="2916238" cy="19969163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7700" y="936625"/>
            <a:ext cx="8597900" cy="19969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C0E398-2088-44F2-8095-48CA7D01A877}" type="datetimeFigureOut">
              <a:rPr lang="zh-TW" altLang="en-US"/>
              <a:pPr/>
              <a:t>2025/1/7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23A519A-943B-420A-88FF-9E1B87C593D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936625"/>
            <a:ext cx="11666538" cy="3900488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7700" y="5461000"/>
            <a:ext cx="11666538" cy="15444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C5C162A-2B99-4DAC-A317-50CAC41BDC2A}" type="datetimeFigureOut">
              <a:rPr lang="zh-TW" altLang="en-US"/>
              <a:pPr/>
              <a:t>2025/1/7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2238662-2D81-4807-AFCF-3C3CF9E140A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3938" y="15038388"/>
            <a:ext cx="11017250" cy="46482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23938" y="9918700"/>
            <a:ext cx="11017250" cy="51196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AC3C577-4DDA-4C9D-AC96-67BE4E2CEFF5}" type="datetimeFigureOut">
              <a:rPr lang="zh-TW" altLang="en-US"/>
              <a:pPr/>
              <a:t>2025/1/7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F5D6FDC-8CAC-48D6-978E-C32EBF62298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936625"/>
            <a:ext cx="11666538" cy="3900488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7700" y="5461000"/>
            <a:ext cx="5756275" cy="15444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56375" y="5461000"/>
            <a:ext cx="5757863" cy="15444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3E0DEC-5F5A-4FD1-B35F-89DD31283739}" type="datetimeFigureOut">
              <a:rPr lang="zh-TW" altLang="en-US"/>
              <a:pPr/>
              <a:t>2025/1/7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9CC076-8796-4BFF-BCA5-DA6617DFEAA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936625"/>
            <a:ext cx="11666538" cy="3900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7700" y="5238750"/>
            <a:ext cx="5727700" cy="2182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7700" y="7421563"/>
            <a:ext cx="5727700" cy="134842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84950" y="5238750"/>
            <a:ext cx="5729288" cy="2182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84950" y="7421563"/>
            <a:ext cx="5729288" cy="134842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233A7B-25E2-4DB5-8FA0-487418C0F321}" type="datetimeFigureOut">
              <a:rPr lang="zh-TW" altLang="en-US"/>
              <a:pPr/>
              <a:t>2025/1/7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30CCD9E-8A32-4C88-BB2F-216805309AB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936625"/>
            <a:ext cx="11666538" cy="3900488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5EAFF95-7DF8-4A23-A46F-F0BDA496E1B6}" type="datetimeFigureOut">
              <a:rPr lang="zh-TW" altLang="en-US"/>
              <a:pPr/>
              <a:t>2025/1/7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FEA657-0A4B-4A95-A7D5-0479B18CCDD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87CDBAD-6388-4369-A9BB-4DE7B18134DF}" type="datetimeFigureOut">
              <a:rPr lang="zh-TW" altLang="en-US"/>
              <a:pPr/>
              <a:t>2025/1/7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5F756F2-81BC-46F2-B51E-7AB340F1F96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931863"/>
            <a:ext cx="4264025" cy="3965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67300" y="931863"/>
            <a:ext cx="7246938" cy="199739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7700" y="4897438"/>
            <a:ext cx="4264025" cy="1600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EE53B20-AFD8-4596-8DA7-738605E40931}" type="datetimeFigureOut">
              <a:rPr lang="zh-TW" altLang="en-US"/>
              <a:pPr/>
              <a:t>2025/1/7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BBBB343-B95C-42CB-8DB2-21EE955EFB4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0000" y="16381413"/>
            <a:ext cx="7777163" cy="19351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40000" y="2090738"/>
            <a:ext cx="7777163" cy="14041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40000" y="18316575"/>
            <a:ext cx="7777163" cy="274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B840143-EC8D-470D-AB4E-ECF7D5E4A36F}" type="datetimeFigureOut">
              <a:rPr lang="zh-TW" altLang="en-US"/>
              <a:pPr/>
              <a:t>2025/1/7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0A46D05-3440-4D25-ABFF-556B17546A9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A86F91C-E02E-4959-99D0-57BA3AE6D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" y="-35842"/>
            <a:ext cx="12961219" cy="318060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A965B29-1244-469C-8994-9B5654DEE98A}"/>
              </a:ext>
            </a:extLst>
          </p:cNvPr>
          <p:cNvSpPr/>
          <p:nvPr userDrawn="1"/>
        </p:nvSpPr>
        <p:spPr>
          <a:xfrm>
            <a:off x="-718" y="1728510"/>
            <a:ext cx="7705824" cy="1404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CE7ACE7F-9C06-46F8-885E-4C922D3A3772}"/>
              </a:ext>
            </a:extLst>
          </p:cNvPr>
          <p:cNvSpPr/>
          <p:nvPr userDrawn="1"/>
        </p:nvSpPr>
        <p:spPr>
          <a:xfrm>
            <a:off x="6769001" y="1724910"/>
            <a:ext cx="3259367" cy="1407600"/>
          </a:xfrm>
          <a:prstGeom prst="triangle">
            <a:avLst>
              <a:gd name="adj" fmla="val 28106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一張含有 文字, 架子, 書, 室內 的圖片&#10;&#10;自動產生的描述">
            <a:extLst>
              <a:ext uri="{FF2B5EF4-FFF2-40B4-BE49-F238E27FC236}">
                <a16:creationId xmlns:a16="http://schemas.microsoft.com/office/drawing/2014/main" id="{6833A5FC-95EC-444F-A5BC-4BD21EBCA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1" y="22394813"/>
            <a:ext cx="12961938" cy="1008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2078038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078038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2pPr>
      <a:lvl3pPr algn="ctr" defTabSz="2078038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3pPr>
      <a:lvl4pPr algn="ctr" defTabSz="2078038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4pPr>
      <a:lvl5pPr algn="ctr" defTabSz="2078038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5pPr>
      <a:lvl6pPr marL="457200" algn="ctr" defTabSz="2078038" rtl="0" fontAlgn="base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6pPr>
      <a:lvl7pPr marL="914400" algn="ctr" defTabSz="2078038" rtl="0" fontAlgn="base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defTabSz="2078038" rtl="0" fontAlgn="base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defTabSz="2078038" rtl="0" fontAlgn="base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779463" indent="-779463" algn="l" defTabSz="2078038" rtl="0" eaLnBrk="0" fontAlgn="base" hangingPunct="0">
        <a:spcBef>
          <a:spcPct val="20000"/>
        </a:spcBef>
        <a:spcAft>
          <a:spcPct val="0"/>
        </a:spcAft>
        <a:buChar char="•"/>
        <a:defRPr kumimoji="1" sz="7300">
          <a:solidFill>
            <a:schemeClr val="tx1"/>
          </a:solidFill>
          <a:latin typeface="+mn-lt"/>
          <a:ea typeface="+mn-ea"/>
          <a:cs typeface="+mn-cs"/>
        </a:defRPr>
      </a:lvl1pPr>
      <a:lvl2pPr marL="1689100" indent="-650875" algn="l" defTabSz="2078038" rtl="0" eaLnBrk="0" fontAlgn="base" hangingPunct="0">
        <a:spcBef>
          <a:spcPct val="20000"/>
        </a:spcBef>
        <a:spcAft>
          <a:spcPct val="0"/>
        </a:spcAft>
        <a:buChar char="–"/>
        <a:defRPr kumimoji="1" sz="6400">
          <a:solidFill>
            <a:schemeClr val="tx1"/>
          </a:solidFill>
          <a:latin typeface="+mn-lt"/>
          <a:ea typeface="+mn-ea"/>
        </a:defRPr>
      </a:lvl2pPr>
      <a:lvl3pPr marL="2597150" indent="-519113" algn="l" defTabSz="2078038" rtl="0" eaLnBrk="0" fontAlgn="base" hangingPunct="0">
        <a:spcBef>
          <a:spcPct val="20000"/>
        </a:spcBef>
        <a:spcAft>
          <a:spcPct val="0"/>
        </a:spcAft>
        <a:buChar char="•"/>
        <a:defRPr kumimoji="1" sz="5500">
          <a:solidFill>
            <a:schemeClr val="tx1"/>
          </a:solidFill>
          <a:latin typeface="+mn-lt"/>
          <a:ea typeface="+mn-ea"/>
        </a:defRPr>
      </a:lvl3pPr>
      <a:lvl4pPr marL="3636963" indent="-520700" algn="l" defTabSz="2078038" rtl="0" eaLnBrk="0" fontAlgn="base" hangingPunct="0">
        <a:spcBef>
          <a:spcPct val="20000"/>
        </a:spcBef>
        <a:spcAft>
          <a:spcPct val="0"/>
        </a:spcAft>
        <a:buChar char="–"/>
        <a:defRPr kumimoji="1" sz="4500">
          <a:solidFill>
            <a:schemeClr val="tx1"/>
          </a:solidFill>
          <a:latin typeface="+mn-lt"/>
          <a:ea typeface="+mn-ea"/>
        </a:defRPr>
      </a:lvl4pPr>
      <a:lvl5pPr marL="4675188" indent="-519113" algn="l" defTabSz="2078038" rtl="0" eaLnBrk="0" fontAlgn="base" hangingPunct="0">
        <a:spcBef>
          <a:spcPct val="20000"/>
        </a:spcBef>
        <a:spcAft>
          <a:spcPct val="0"/>
        </a:spcAft>
        <a:buChar char="»"/>
        <a:defRPr kumimoji="1" sz="4500">
          <a:solidFill>
            <a:schemeClr val="tx1"/>
          </a:solidFill>
          <a:latin typeface="+mn-lt"/>
          <a:ea typeface="+mn-ea"/>
        </a:defRPr>
      </a:lvl5pPr>
      <a:lvl6pPr marL="5132388" indent="-519113" algn="l" defTabSz="2078038" rtl="0" fontAlgn="base">
        <a:spcBef>
          <a:spcPct val="20000"/>
        </a:spcBef>
        <a:spcAft>
          <a:spcPct val="0"/>
        </a:spcAft>
        <a:buChar char="»"/>
        <a:defRPr kumimoji="1" sz="4500">
          <a:solidFill>
            <a:schemeClr val="tx1"/>
          </a:solidFill>
          <a:latin typeface="+mn-lt"/>
          <a:ea typeface="+mn-ea"/>
        </a:defRPr>
      </a:lvl6pPr>
      <a:lvl7pPr marL="5589588" indent="-519113" algn="l" defTabSz="2078038" rtl="0" fontAlgn="base">
        <a:spcBef>
          <a:spcPct val="20000"/>
        </a:spcBef>
        <a:spcAft>
          <a:spcPct val="0"/>
        </a:spcAft>
        <a:buChar char="»"/>
        <a:defRPr kumimoji="1" sz="4500">
          <a:solidFill>
            <a:schemeClr val="tx1"/>
          </a:solidFill>
          <a:latin typeface="+mn-lt"/>
          <a:ea typeface="+mn-ea"/>
        </a:defRPr>
      </a:lvl7pPr>
      <a:lvl8pPr marL="6046788" indent="-519113" algn="l" defTabSz="2078038" rtl="0" fontAlgn="base">
        <a:spcBef>
          <a:spcPct val="20000"/>
        </a:spcBef>
        <a:spcAft>
          <a:spcPct val="0"/>
        </a:spcAft>
        <a:buChar char="»"/>
        <a:defRPr kumimoji="1" sz="4500">
          <a:solidFill>
            <a:schemeClr val="tx1"/>
          </a:solidFill>
          <a:latin typeface="+mn-lt"/>
          <a:ea typeface="+mn-ea"/>
        </a:defRPr>
      </a:lvl8pPr>
      <a:lvl9pPr marL="6503988" indent="-519113" algn="l" defTabSz="2078038" rtl="0" fontAlgn="base">
        <a:spcBef>
          <a:spcPct val="20000"/>
        </a:spcBef>
        <a:spcAft>
          <a:spcPct val="0"/>
        </a:spcAft>
        <a:buChar char="»"/>
        <a:defRPr kumimoji="1" sz="4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title" idx="4294967295"/>
          </p:nvPr>
        </p:nvSpPr>
        <p:spPr>
          <a:xfrm>
            <a:off x="880764" y="417566"/>
            <a:ext cx="11344871" cy="863600"/>
          </a:xfrm>
          <a:prstGeom prst="rect">
            <a:avLst/>
          </a:prstGeom>
          <a:noFill/>
        </p:spPr>
        <p:txBody>
          <a:bodyPr lIns="207757" tIns="103879" rIns="207757" bIns="103879"/>
          <a:lstStyle/>
          <a:p>
            <a:pPr eaLnBrk="1" hangingPunct="1"/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114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年度</a:t>
            </a:r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專任教師編纂教材與製作教具獎補助計畫成果</a:t>
            </a:r>
            <a:r>
              <a:rPr lang="zh-TW" altLang="en-US" sz="4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14338" name="文字方塊 4"/>
          <p:cNvSpPr txBox="1">
            <a:spLocks noChangeArrowheads="1"/>
          </p:cNvSpPr>
          <p:nvPr/>
        </p:nvSpPr>
        <p:spPr bwMode="auto">
          <a:xfrm>
            <a:off x="380727" y="1764358"/>
            <a:ext cx="9412610" cy="13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54000" bIns="10800">
            <a:spAutoFit/>
          </a:bodyPr>
          <a:lstStyle/>
          <a:p>
            <a:pPr>
              <a:lnSpc>
                <a:spcPct val="120000"/>
              </a:lnSpc>
              <a:tabLst>
                <a:tab pos="4668838" algn="l"/>
              </a:tabLst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計畫編號：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必填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endParaRPr kumimoji="0" lang="zh-TW" altLang="en-US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tabLst>
                <a:tab pos="4668838" algn="l"/>
              </a:tabLst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計畫名稱：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必填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tabLst>
                <a:tab pos="4668838" algn="l"/>
              </a:tabLst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執行人：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必填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 	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所屬單位：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必填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</a:p>
        </p:txBody>
      </p:sp>
      <p:pic>
        <p:nvPicPr>
          <p:cNvPr id="14339" name="Picture 2" descr="校徽-科大無底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8592" y="1574989"/>
            <a:ext cx="1227043" cy="124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76263" y="3492500"/>
            <a:ext cx="1195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zh-TW" alt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31800" y="3595217"/>
            <a:ext cx="105330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上方項目必填</a:t>
            </a:r>
          </a:p>
          <a:p>
            <a:pPr defTabSz="914400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背景樣式設計不拘</a:t>
            </a:r>
          </a:p>
          <a:p>
            <a:pPr defTabSz="914400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版面配置與內容格式不拘</a:t>
            </a:r>
          </a:p>
          <a:p>
            <a:pPr defTabSz="914400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請勿修改版面設定大小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以單一頁面撰寫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簡報1">
  <a:themeElements>
    <a:clrScheme name="簡報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1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簡報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76</Words>
  <Application>Microsoft Office PowerPoint</Application>
  <PresentationFormat>自訂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Wingdings</vt:lpstr>
      <vt:lpstr>簡報1</vt:lpstr>
      <vt:lpstr>114年度專任教師編纂教材與製作教具獎補助計畫成果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Celine</dc:creator>
  <cp:lastModifiedBy>user</cp:lastModifiedBy>
  <cp:revision>51</cp:revision>
  <dcterms:created xsi:type="dcterms:W3CDTF">2017-08-28T06:26:05Z</dcterms:created>
  <dcterms:modified xsi:type="dcterms:W3CDTF">2025-01-07T09:04:10Z</dcterms:modified>
</cp:coreProperties>
</file>